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handoutMasterIdLst>
    <p:handoutMasterId r:id="rId9"/>
  </p:handoutMasterIdLst>
  <p:sldIdLst>
    <p:sldId id="270" r:id="rId2"/>
    <p:sldId id="278" r:id="rId3"/>
    <p:sldId id="287" r:id="rId4"/>
    <p:sldId id="284" r:id="rId5"/>
    <p:sldId id="288" r:id="rId6"/>
    <p:sldId id="274" r:id="rId7"/>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 damos la bienvenida" id="{E75E278A-FF0E-49A4-B170-79828D63BBAD}">
          <p14:sldIdLst/>
        </p14:section>
        <p14:section name="Comandos, comentarios, trabajo en equipo, panel de selección, iniciar sesión" id="{B9B51309-D148-4332-87C2-07BE32FBCA3B}">
          <p14:sldIdLst>
            <p14:sldId id="270"/>
            <p14:sldId id="278"/>
            <p14:sldId id="287"/>
            <p14:sldId id="284"/>
          </p14:sldIdLst>
        </p14:section>
        <p14:section name="Más información" id="{2CC34DB2-6590-42C0-AD4B-A04C6060184E}">
          <p14:sldIdLst>
            <p14:sldId id="288"/>
            <p14:sldId id="2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B"/>
    <a:srgbClr val="F8F8F8"/>
    <a:srgbClr val="D24726"/>
    <a:srgbClr val="D2B4A6"/>
    <a:srgbClr val="734F29"/>
    <a:srgbClr val="DD462F"/>
    <a:srgbClr val="AEB785"/>
    <a:srgbClr val="EFD5A2"/>
    <a:srgbClr val="3B3026"/>
    <a:srgbClr val="ECE1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7A05E0-945B-4E66-9B55-EF1E3B3D6B91}" v="120" dt="2020-11-13T20:25:51.561"/>
    <p1510:client id="{94D0BD31-6F40-4935-9180-F31FE2E10F31}" v="73" dt="2020-11-12T19:38:29.0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940" autoAdjust="0"/>
    <p:restoredTop sz="94274" autoAdjust="0"/>
  </p:normalViewPr>
  <p:slideViewPr>
    <p:cSldViewPr snapToGrid="0">
      <p:cViewPr varScale="1">
        <p:scale>
          <a:sx n="127" d="100"/>
          <a:sy n="127" d="100"/>
        </p:scale>
        <p:origin x="192" y="208"/>
      </p:cViewPr>
      <p:guideLst>
        <p:guide orient="horz" pos="2160"/>
        <p:guide pos="3840"/>
      </p:guideLst>
    </p:cSldViewPr>
  </p:slideViewPr>
  <p:notesTextViewPr>
    <p:cViewPr>
      <p:scale>
        <a:sx n="1" d="1"/>
        <a:sy n="1" d="1"/>
      </p:scale>
      <p:origin x="0" y="0"/>
    </p:cViewPr>
  </p:notesTextViewPr>
  <p:notesViewPr>
    <p:cSldViewPr snapToGrid="0">
      <p:cViewPr varScale="1">
        <p:scale>
          <a:sx n="85" d="100"/>
          <a:sy n="85" d="100"/>
        </p:scale>
        <p:origin x="295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derico Pereira" userId="eb6787bc695dd8e4" providerId="Windows Live" clId="Web-{507A05E0-945B-4E66-9B55-EF1E3B3D6B91}"/>
    <pc:docChg chg="modSld">
      <pc:chgData name="Federico Pereira" userId="eb6787bc695dd8e4" providerId="Windows Live" clId="Web-{507A05E0-945B-4E66-9B55-EF1E3B3D6B91}" dt="2020-11-13T20:25:51.561" v="120" actId="20577"/>
      <pc:docMkLst>
        <pc:docMk/>
      </pc:docMkLst>
      <pc:sldChg chg="addSp delSp modSp">
        <pc:chgData name="Federico Pereira" userId="eb6787bc695dd8e4" providerId="Windows Live" clId="Web-{507A05E0-945B-4E66-9B55-EF1E3B3D6B91}" dt="2020-11-13T20:25:34.904" v="118" actId="20577"/>
        <pc:sldMkLst>
          <pc:docMk/>
          <pc:sldMk cId="914520176" sldId="270"/>
        </pc:sldMkLst>
        <pc:spChg chg="add mod">
          <ac:chgData name="Federico Pereira" userId="eb6787bc695dd8e4" providerId="Windows Live" clId="Web-{507A05E0-945B-4E66-9B55-EF1E3B3D6B91}" dt="2020-11-13T20:25:34.904" v="118" actId="20577"/>
          <ac:spMkLst>
            <pc:docMk/>
            <pc:sldMk cId="914520176" sldId="270"/>
            <ac:spMk id="5" creationId="{3EDA3FBF-B676-4757-9350-4C477CBD6514}"/>
          </ac:spMkLst>
        </pc:spChg>
        <pc:picChg chg="mod">
          <ac:chgData name="Federico Pereira" userId="eb6787bc695dd8e4" providerId="Windows Live" clId="Web-{507A05E0-945B-4E66-9B55-EF1E3B3D6B91}" dt="2020-11-13T20:25:30.310" v="117" actId="1076"/>
          <ac:picMkLst>
            <pc:docMk/>
            <pc:sldMk cId="914520176" sldId="270"/>
            <ac:picMk id="4" creationId="{3C26EE40-6A5A-4266-840A-5BE031B13DCA}"/>
          </ac:picMkLst>
        </pc:picChg>
        <pc:picChg chg="del">
          <ac:chgData name="Federico Pereira" userId="eb6787bc695dd8e4" providerId="Windows Live" clId="Web-{507A05E0-945B-4E66-9B55-EF1E3B3D6B91}" dt="2020-11-13T20:17:33.924" v="0"/>
          <ac:picMkLst>
            <pc:docMk/>
            <pc:sldMk cId="914520176" sldId="270"/>
            <ac:picMk id="11" creationId="{B1D1DE7C-BD3E-C045-9F94-11A3F72F2077}"/>
          </ac:picMkLst>
        </pc:picChg>
      </pc:sldChg>
    </pc:docChg>
  </pc:docChgLst>
  <pc:docChgLst>
    <pc:chgData name="Federico Pereira" userId="eb6787bc695dd8e4" providerId="Windows Live" clId="Web-{94D0BD31-6F40-4935-9180-F31FE2E10F31}"/>
    <pc:docChg chg="addSld delSld modSld modSection">
      <pc:chgData name="Federico Pereira" userId="eb6787bc695dd8e4" providerId="Windows Live" clId="Web-{94D0BD31-6F40-4935-9180-F31FE2E10F31}" dt="2020-11-12T19:38:29.029" v="69" actId="20577"/>
      <pc:docMkLst>
        <pc:docMk/>
      </pc:docMkLst>
      <pc:sldChg chg="addSp delSp modSp">
        <pc:chgData name="Federico Pereira" userId="eb6787bc695dd8e4" providerId="Windows Live" clId="Web-{94D0BD31-6F40-4935-9180-F31FE2E10F31}" dt="2020-11-12T19:35:34.166" v="16" actId="1076"/>
        <pc:sldMkLst>
          <pc:docMk/>
          <pc:sldMk cId="914520176" sldId="270"/>
        </pc:sldMkLst>
        <pc:picChg chg="add mod">
          <ac:chgData name="Federico Pereira" userId="eb6787bc695dd8e4" providerId="Windows Live" clId="Web-{94D0BD31-6F40-4935-9180-F31FE2E10F31}" dt="2020-11-12T19:35:28.650" v="14" actId="1076"/>
          <ac:picMkLst>
            <pc:docMk/>
            <pc:sldMk cId="914520176" sldId="270"/>
            <ac:picMk id="4" creationId="{3C26EE40-6A5A-4266-840A-5BE031B13DCA}"/>
          </ac:picMkLst>
        </pc:picChg>
        <pc:picChg chg="add del mod">
          <ac:chgData name="Federico Pereira" userId="eb6787bc695dd8e4" providerId="Windows Live" clId="Web-{94D0BD31-6F40-4935-9180-F31FE2E10F31}" dt="2020-11-12T19:35:12.337" v="8"/>
          <ac:picMkLst>
            <pc:docMk/>
            <pc:sldMk cId="914520176" sldId="270"/>
            <ac:picMk id="8" creationId="{E5330AE1-5912-4574-BAD8-2A09FB9E8CEA}"/>
          </ac:picMkLst>
        </pc:picChg>
        <pc:picChg chg="mod">
          <ac:chgData name="Federico Pereira" userId="eb6787bc695dd8e4" providerId="Windows Live" clId="Web-{94D0BD31-6F40-4935-9180-F31FE2E10F31}" dt="2020-11-12T19:35:34.166" v="16" actId="1076"/>
          <ac:picMkLst>
            <pc:docMk/>
            <pc:sldMk cId="914520176" sldId="270"/>
            <ac:picMk id="11" creationId="{B1D1DE7C-BD3E-C045-9F94-11A3F72F2077}"/>
          </ac:picMkLst>
        </pc:picChg>
      </pc:sldChg>
      <pc:sldChg chg="addSp delSp modSp">
        <pc:chgData name="Federico Pereira" userId="eb6787bc695dd8e4" providerId="Windows Live" clId="Web-{94D0BD31-6F40-4935-9180-F31FE2E10F31}" dt="2020-11-12T19:38:27.514" v="67" actId="20577"/>
        <pc:sldMkLst>
          <pc:docMk/>
          <pc:sldMk cId="3346762361" sldId="274"/>
        </pc:sldMkLst>
        <pc:spChg chg="mod">
          <ac:chgData name="Federico Pereira" userId="eb6787bc695dd8e4" providerId="Windows Live" clId="Web-{94D0BD31-6F40-4935-9180-F31FE2E10F31}" dt="2020-11-12T19:38:27.514" v="67" actId="20577"/>
          <ac:spMkLst>
            <pc:docMk/>
            <pc:sldMk cId="3346762361" sldId="274"/>
            <ac:spMk id="5" creationId="{97328468-758D-DC47-AFCD-61B6E43398DB}"/>
          </ac:spMkLst>
        </pc:spChg>
        <pc:spChg chg="mod">
          <ac:chgData name="Federico Pereira" userId="eb6787bc695dd8e4" providerId="Windows Live" clId="Web-{94D0BD31-6F40-4935-9180-F31FE2E10F31}" dt="2020-11-12T19:37:45.606" v="60" actId="20577"/>
          <ac:spMkLst>
            <pc:docMk/>
            <pc:sldMk cId="3346762361" sldId="274"/>
            <ac:spMk id="13" creationId="{65FAE76F-90FA-A444-AC27-CB09EE82F77C}"/>
          </ac:spMkLst>
        </pc:spChg>
        <pc:picChg chg="add mod">
          <ac:chgData name="Federico Pereira" userId="eb6787bc695dd8e4" providerId="Windows Live" clId="Web-{94D0BD31-6F40-4935-9180-F31FE2E10F31}" dt="2020-11-12T19:36:54.980" v="51" actId="1076"/>
          <ac:picMkLst>
            <pc:docMk/>
            <pc:sldMk cId="3346762361" sldId="274"/>
            <ac:picMk id="2" creationId="{312612FB-1EE5-46A2-8E44-AC1C25F877D2}"/>
          </ac:picMkLst>
        </pc:picChg>
        <pc:picChg chg="del">
          <ac:chgData name="Federico Pereira" userId="eb6787bc695dd8e4" providerId="Windows Live" clId="Web-{94D0BD31-6F40-4935-9180-F31FE2E10F31}" dt="2020-11-12T19:36:47.042" v="50"/>
          <ac:picMkLst>
            <pc:docMk/>
            <pc:sldMk cId="3346762361" sldId="274"/>
            <ac:picMk id="11" creationId="{FB3F5310-9397-6144-8DC3-83E315C708C4}"/>
          </ac:picMkLst>
        </pc:picChg>
      </pc:sldChg>
      <pc:sldChg chg="add del replId">
        <pc:chgData name="Federico Pereira" userId="eb6787bc695dd8e4" providerId="Windows Live" clId="Web-{94D0BD31-6F40-4935-9180-F31FE2E10F31}" dt="2020-11-12T19:34:37.039" v="3"/>
        <pc:sldMkLst>
          <pc:docMk/>
          <pc:sldMk cId="45388564" sldId="28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B0DC97B1-7B83-448D-A51C-EF18F1363B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latin typeface="Calibri" panose="020F0502020204030204" pitchFamily="34" charset="0"/>
            </a:endParaRPr>
          </a:p>
        </p:txBody>
      </p:sp>
      <p:sp>
        <p:nvSpPr>
          <p:cNvPr id="3" name="Marcador de fecha 2">
            <a:extLst>
              <a:ext uri="{FF2B5EF4-FFF2-40B4-BE49-F238E27FC236}">
                <a16:creationId xmlns:a16="http://schemas.microsoft.com/office/drawing/2014/main" id="{C87821E6-4DBA-44D9-A87E-B8FAB00EE8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6A5503-2356-4552-8A17-0D42B9FA3B20}" type="datetime1">
              <a:rPr lang="es-ES" smtClean="0">
                <a:latin typeface="Calibri" panose="020F0502020204030204" pitchFamily="34" charset="0"/>
              </a:rPr>
              <a:t>13/9/21</a:t>
            </a:fld>
            <a:endParaRPr lang="es-ES">
              <a:latin typeface="Calibri" panose="020F0502020204030204" pitchFamily="34" charset="0"/>
            </a:endParaRPr>
          </a:p>
        </p:txBody>
      </p:sp>
      <p:sp>
        <p:nvSpPr>
          <p:cNvPr id="4" name="Marcador de posición de pie de página 3">
            <a:extLst>
              <a:ext uri="{FF2B5EF4-FFF2-40B4-BE49-F238E27FC236}">
                <a16:creationId xmlns:a16="http://schemas.microsoft.com/office/drawing/2014/main" id="{C5713917-D4AF-4A7D-86F7-3DFCCFD8D44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latin typeface="Calibri" panose="020F0502020204030204" pitchFamily="34" charset="0"/>
            </a:endParaRPr>
          </a:p>
        </p:txBody>
      </p:sp>
      <p:sp>
        <p:nvSpPr>
          <p:cNvPr id="5" name="Marcador de posición de número de diapositiva 4">
            <a:extLst>
              <a:ext uri="{FF2B5EF4-FFF2-40B4-BE49-F238E27FC236}">
                <a16:creationId xmlns:a16="http://schemas.microsoft.com/office/drawing/2014/main" id="{CAD5AF84-644E-4A6F-8ACD-F17B248D703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C02179-9632-4A02-98A5-EADA23124253}" type="slidenum">
              <a:rPr lang="es-ES" smtClean="0">
                <a:latin typeface="Calibri" panose="020F0502020204030204" pitchFamily="34" charset="0"/>
              </a:rPr>
              <a:t>‹Nº›</a:t>
            </a:fld>
            <a:endParaRPr lang="es-ES">
              <a:latin typeface="Calibri" panose="020F0502020204030204" pitchFamily="34" charset="0"/>
            </a:endParaRPr>
          </a:p>
        </p:txBody>
      </p:sp>
    </p:spTree>
    <p:extLst>
      <p:ext uri="{BB962C8B-B14F-4D97-AF65-F5344CB8AC3E}">
        <p14:creationId xmlns:p14="http://schemas.microsoft.com/office/powerpoint/2010/main" val="29044755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panose="020F0502020204030204" pitchFamily="34" charset="0"/>
              </a:defRPr>
            </a:lvl1pPr>
          </a:lstStyle>
          <a:p>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panose="020F0502020204030204" pitchFamily="34" charset="0"/>
              </a:defRPr>
            </a:lvl1pPr>
          </a:lstStyle>
          <a:p>
            <a:fld id="{59781FE4-C2D5-4564-A552-1874F8362B11}" type="datetime1">
              <a:rPr lang="es-ES" noProof="0" smtClean="0"/>
              <a:t>13/9/21</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panose="020F0502020204030204" pitchFamily="34" charset="0"/>
              </a:defRPr>
            </a:lvl1pPr>
          </a:lstStyle>
          <a:p>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panose="020F0502020204030204" pitchFamily="34" charset="0"/>
              </a:defRPr>
            </a:lvl1pPr>
          </a:lstStyle>
          <a:p>
            <a:fld id="{DF61EA0F-A667-4B49-8422-0062BC55E249}" type="slidenum">
              <a:rPr lang="es-ES" noProof="0" smtClean="0"/>
              <a:pPr/>
              <a:t>‹Nº›</a:t>
            </a:fld>
            <a:endParaRPr lang="es-ES" noProof="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Calibri" panose="020F0502020204030204" pitchFamily="34" charset="0"/>
        <a:ea typeface="+mn-ea"/>
        <a:cs typeface="+mn-cs"/>
      </a:defRPr>
    </a:lvl1pPr>
    <a:lvl2pPr marL="457200" algn="l" defTabSz="914400" rtl="0" eaLnBrk="1" latinLnBrk="0" hangingPunct="1">
      <a:defRPr sz="1200" kern="1200">
        <a:solidFill>
          <a:schemeClr val="tx1"/>
        </a:solidFill>
        <a:latin typeface="Calibri" panose="020F0502020204030204" pitchFamily="34" charset="0"/>
        <a:ea typeface="+mn-ea"/>
        <a:cs typeface="+mn-cs"/>
      </a:defRPr>
    </a:lvl2pPr>
    <a:lvl3pPr marL="914400" algn="l" defTabSz="914400" rtl="0" eaLnBrk="1" latinLnBrk="0" hangingPunct="1">
      <a:defRPr sz="1200" kern="1200">
        <a:solidFill>
          <a:schemeClr val="tx1"/>
        </a:solidFill>
        <a:latin typeface="Calibri" panose="020F0502020204030204" pitchFamily="34" charset="0"/>
        <a:ea typeface="+mn-ea"/>
        <a:cs typeface="+mn-cs"/>
      </a:defRPr>
    </a:lvl3pPr>
    <a:lvl4pPr marL="1371600" algn="l" defTabSz="914400" rtl="0" eaLnBrk="1" latinLnBrk="0" hangingPunct="1">
      <a:defRPr sz="1200" kern="1200">
        <a:solidFill>
          <a:schemeClr val="tx1"/>
        </a:solidFill>
        <a:latin typeface="Calibri" panose="020F0502020204030204" pitchFamily="34" charset="0"/>
        <a:ea typeface="+mn-ea"/>
        <a:cs typeface="+mn-cs"/>
      </a:defRPr>
    </a:lvl4pPr>
    <a:lvl5pPr marL="1828800" algn="l" defTabSz="914400" rtl="0" eaLnBrk="1" latinLnBrk="0" hangingPunct="1">
      <a:defRPr sz="1200" kern="1200">
        <a:solidFill>
          <a:schemeClr val="tx1"/>
        </a:solidFill>
        <a:latin typeface="Calibri" panose="020F05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DF61EA0F-A667-4B49-8422-0062BC55E249}" type="slidenum">
              <a:rPr lang="es-ES" smtClean="0"/>
              <a:t>1</a:t>
            </a:fld>
            <a:endParaRPr lang="es-ES"/>
          </a:p>
        </p:txBody>
      </p:sp>
    </p:spTree>
    <p:extLst>
      <p:ext uri="{BB962C8B-B14F-4D97-AF65-F5344CB8AC3E}">
        <p14:creationId xmlns:p14="http://schemas.microsoft.com/office/powerpoint/2010/main" val="2985640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DF61EA0F-A667-4B49-8422-0062BC55E249}" type="slidenum">
              <a:rPr lang="es-ES" smtClean="0"/>
              <a:t>4</a:t>
            </a:fld>
            <a:endParaRPr lang="es-ES"/>
          </a:p>
        </p:txBody>
      </p:sp>
    </p:spTree>
    <p:extLst>
      <p:ext uri="{BB962C8B-B14F-4D97-AF65-F5344CB8AC3E}">
        <p14:creationId xmlns:p14="http://schemas.microsoft.com/office/powerpoint/2010/main" val="3739359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rtlCol="0"/>
          <a:lstStyle/>
          <a:p>
            <a:pPr rtl="0"/>
            <a:r>
              <a:rPr lang="es-ES" sz="1200" kern="1200">
                <a:solidFill>
                  <a:schemeClr val="tx1"/>
                </a:solidFill>
                <a:effectLst/>
                <a:latin typeface="+mn-lt"/>
                <a:ea typeface="+mn-ea"/>
                <a:cs typeface="+mn-cs"/>
              </a:rPr>
              <a:t>En el modo Presentación con diapositivas, seleccione las flechas para visitar los vínculos.</a:t>
            </a:r>
            <a:r>
              <a:rPr lang="es-ES"/>
              <a:t>.</a:t>
            </a:r>
          </a:p>
        </p:txBody>
      </p:sp>
      <p:sp>
        <p:nvSpPr>
          <p:cNvPr id="4" name="Marcador de número de diapositiva 3"/>
          <p:cNvSpPr>
            <a:spLocks noGrp="1"/>
          </p:cNvSpPr>
          <p:nvPr>
            <p:ph type="sldNum" sz="quarter" idx="10"/>
          </p:nvPr>
        </p:nvSpPr>
        <p:spPr/>
        <p:txBody>
          <a:bodyPr rtlCol="0"/>
          <a:lstStyle/>
          <a:p>
            <a:pPr rtl="0"/>
            <a:fld id="{DF61EA0F-A667-4B49-8422-0062BC55E249}" type="slidenum">
              <a:rPr lang="es-ES" smtClean="0"/>
              <a:t>6</a:t>
            </a:fld>
            <a:endParaRPr lang="es-ES"/>
          </a:p>
        </p:txBody>
      </p:sp>
    </p:spTree>
    <p:extLst>
      <p:ext uri="{BB962C8B-B14F-4D97-AF65-F5344CB8AC3E}">
        <p14:creationId xmlns:p14="http://schemas.microsoft.com/office/powerpoint/2010/main" val="2830609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7" name="Rectángulo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800" noProof="0">
              <a:latin typeface="Arial" panose="020B0604020202020204" pitchFamily="34" charset="0"/>
            </a:endParaRPr>
          </a:p>
        </p:txBody>
      </p:sp>
      <p:sp>
        <p:nvSpPr>
          <p:cNvPr id="2" name="Título 1"/>
          <p:cNvSpPr>
            <a:spLocks noGrp="1"/>
          </p:cNvSpPr>
          <p:nvPr>
            <p:ph type="title"/>
          </p:nvPr>
        </p:nvSpPr>
        <p:spPr>
          <a:xfrm>
            <a:off x="604434" y="0"/>
            <a:ext cx="10749367" cy="1208868"/>
          </a:xfrm>
        </p:spPr>
        <p:txBody>
          <a:bodyPr rtlCol="0" anchor="b">
            <a:normAutofit/>
          </a:bodyPr>
          <a:lstStyle>
            <a:lvl1pPr>
              <a:defRPr sz="3600">
                <a:solidFill>
                  <a:schemeClr val="bg1"/>
                </a:solidFill>
                <a:latin typeface="Arial" panose="020B0604020202020204" pitchFamily="34" charset="0"/>
              </a:defRPr>
            </a:lvl1pPr>
          </a:lstStyle>
          <a:p>
            <a:pPr rtl="0"/>
            <a:r>
              <a:rPr lang="es-ES" noProof="0"/>
              <a:t>Haga clic para modificar el estilo de título del patrón</a:t>
            </a:r>
          </a:p>
        </p:txBody>
      </p:sp>
      <p:sp>
        <p:nvSpPr>
          <p:cNvPr id="3" name="Marcador de posición de contenido 2"/>
          <p:cNvSpPr>
            <a:spLocks noGrp="1"/>
          </p:cNvSpPr>
          <p:nvPr>
            <p:ph idx="1" hasCustomPrompt="1"/>
          </p:nvPr>
        </p:nvSpPr>
        <p:spPr>
          <a:xfrm>
            <a:off x="838201" y="1825625"/>
            <a:ext cx="4167753" cy="4351338"/>
          </a:xfrm>
        </p:spPr>
        <p:txBody>
          <a:bodyPr lIns="0" tIns="0" rIns="0" bIns="0" rtlCol="0">
            <a:normAutofit/>
          </a:bodyPr>
          <a:lstStyle>
            <a:lvl1pPr marL="0" indent="0">
              <a:lnSpc>
                <a:spcPct val="130000"/>
              </a:lnSpc>
              <a:spcBef>
                <a:spcPts val="500"/>
              </a:spcBef>
              <a:spcAft>
                <a:spcPts val="1000"/>
              </a:spcAft>
              <a:buNone/>
              <a:defRPr sz="1600" baseline="0">
                <a:solidFill>
                  <a:schemeClr val="tx1">
                    <a:lumMod val="65000"/>
                    <a:lumOff val="35000"/>
                  </a:schemeClr>
                </a:solidFill>
                <a:latin typeface="Arial" panose="020B0604020202020204" pitchFamily="34" charset="0"/>
              </a:defRPr>
            </a:lvl1pPr>
            <a:lvl2pPr>
              <a:lnSpc>
                <a:spcPct val="130000"/>
              </a:lnSpc>
              <a:spcBef>
                <a:spcPts val="500"/>
              </a:spcBef>
              <a:spcAft>
                <a:spcPts val="1000"/>
              </a:spcAft>
              <a:defRPr sz="1400" baseline="0">
                <a:solidFill>
                  <a:schemeClr val="tx1">
                    <a:lumMod val="65000"/>
                    <a:lumOff val="35000"/>
                  </a:schemeClr>
                </a:solidFill>
                <a:latin typeface="Arial" panose="020B0604020202020204" pitchFamily="34" charset="0"/>
              </a:defRPr>
            </a:lvl2pPr>
            <a:lvl3pPr>
              <a:lnSpc>
                <a:spcPct val="130000"/>
              </a:lnSpc>
              <a:spcAft>
                <a:spcPts val="1000"/>
              </a:spcAft>
              <a:defRPr sz="1200" baseline="0">
                <a:solidFill>
                  <a:schemeClr val="tx1">
                    <a:lumMod val="65000"/>
                    <a:lumOff val="35000"/>
                  </a:schemeClr>
                </a:solidFill>
                <a:latin typeface="Arial" panose="020B0604020202020204" pitchFamily="34" charset="0"/>
              </a:defRPr>
            </a:lvl3pPr>
            <a:lvl4pPr>
              <a:lnSpc>
                <a:spcPct val="130000"/>
              </a:lnSpc>
              <a:spcAft>
                <a:spcPts val="1000"/>
              </a:spcAft>
              <a:defRPr sz="1100" baseline="0">
                <a:solidFill>
                  <a:schemeClr val="tx1">
                    <a:lumMod val="65000"/>
                    <a:lumOff val="35000"/>
                  </a:schemeClr>
                </a:solidFill>
                <a:latin typeface="Arial" panose="020B0604020202020204" pitchFamily="34" charset="0"/>
              </a:defRPr>
            </a:lvl4pPr>
            <a:lvl5pPr>
              <a:lnSpc>
                <a:spcPct val="130000"/>
              </a:lnSpc>
              <a:spcAft>
                <a:spcPts val="1000"/>
              </a:spcAft>
              <a:defRPr sz="1100" baseline="0">
                <a:solidFill>
                  <a:schemeClr val="tx1">
                    <a:lumMod val="65000"/>
                    <a:lumOff val="35000"/>
                  </a:schemeClr>
                </a:solidFill>
                <a:latin typeface="Arial" panose="020B0604020202020204" pitchFamily="34" charset="0"/>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lvl1pPr>
              <a:defRPr baseline="0">
                <a:solidFill>
                  <a:schemeClr val="tx1">
                    <a:lumMod val="65000"/>
                    <a:lumOff val="35000"/>
                  </a:schemeClr>
                </a:solidFill>
                <a:latin typeface="Arial" panose="020B0604020202020204" pitchFamily="34" charset="0"/>
              </a:defRPr>
            </a:lvl1pPr>
          </a:lstStyle>
          <a:p>
            <a:fld id="{7CD89355-212C-471A-B658-93B7645802D1}" type="datetime1">
              <a:rPr lang="es-ES" noProof="0" smtClean="0"/>
              <a:t>13/9/21</a:t>
            </a:fld>
            <a:endParaRPr lang="es-ES" noProof="0"/>
          </a:p>
        </p:txBody>
      </p:sp>
      <p:sp>
        <p:nvSpPr>
          <p:cNvPr id="5" name="Marcador de pie de página 4"/>
          <p:cNvSpPr>
            <a:spLocks noGrp="1"/>
          </p:cNvSpPr>
          <p:nvPr>
            <p:ph type="ftr" sz="quarter" idx="11"/>
          </p:nvPr>
        </p:nvSpPr>
        <p:spPr/>
        <p:txBody>
          <a:bodyPr rtlCol="0"/>
          <a:lstStyle>
            <a:lvl1pPr>
              <a:defRPr baseline="0">
                <a:solidFill>
                  <a:schemeClr val="tx1">
                    <a:lumMod val="65000"/>
                    <a:lumOff val="35000"/>
                  </a:schemeClr>
                </a:solidFill>
                <a:latin typeface="Arial" panose="020B0604020202020204" pitchFamily="34" charset="0"/>
              </a:defRPr>
            </a:lvl1pPr>
          </a:lstStyle>
          <a:p>
            <a:endParaRPr lang="es-ES" noProof="0"/>
          </a:p>
        </p:txBody>
      </p:sp>
      <p:sp>
        <p:nvSpPr>
          <p:cNvPr id="6" name="Marcador de posición de número de diapositiva 5"/>
          <p:cNvSpPr>
            <a:spLocks noGrp="1"/>
          </p:cNvSpPr>
          <p:nvPr>
            <p:ph type="sldNum" sz="quarter" idx="12"/>
          </p:nvPr>
        </p:nvSpPr>
        <p:spPr/>
        <p:txBody>
          <a:bodyPr rtlCol="0"/>
          <a:lstStyle>
            <a:lvl1pPr>
              <a:defRPr baseline="0">
                <a:solidFill>
                  <a:schemeClr val="tx1">
                    <a:lumMod val="65000"/>
                    <a:lumOff val="35000"/>
                  </a:schemeClr>
                </a:solidFill>
                <a:latin typeface="Arial" panose="020B0604020202020204" pitchFamily="34" charset="0"/>
              </a:defRPr>
            </a:lvl1pPr>
          </a:lstStyle>
          <a:p>
            <a:fld id="{9860EDB8-5305-433F-BE41-D7A86D811DB3}" type="slidenum">
              <a:rPr lang="es-ES" noProof="0" smtClean="0"/>
              <a:pPr/>
              <a:t>‹Nº›</a:t>
            </a:fld>
            <a:endParaRPr lang="es-ES" noProof="0"/>
          </a:p>
        </p:txBody>
      </p:sp>
    </p:spTree>
    <p:extLst>
      <p:ext uri="{BB962C8B-B14F-4D97-AF65-F5344CB8AC3E}">
        <p14:creationId xmlns:p14="http://schemas.microsoft.com/office/powerpoint/2010/main" val="2185836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Encabezado de sección">
    <p:spTree>
      <p:nvGrpSpPr>
        <p:cNvPr id="1" name=""/>
        <p:cNvGrpSpPr/>
        <p:nvPr/>
      </p:nvGrpSpPr>
      <p:grpSpPr>
        <a:xfrm>
          <a:off x="0" y="0"/>
          <a:ext cx="0" cy="0"/>
          <a:chOff x="0" y="0"/>
          <a:chExt cx="0" cy="0"/>
        </a:xfrm>
      </p:grpSpPr>
      <p:sp>
        <p:nvSpPr>
          <p:cNvPr id="9" name="Rectángulo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800" noProof="0">
              <a:latin typeface="Arial" panose="020B0604020202020204" pitchFamily="34" charset="0"/>
            </a:endParaRPr>
          </a:p>
        </p:txBody>
      </p:sp>
      <p:sp>
        <p:nvSpPr>
          <p:cNvPr id="10" name="Rectángulo 9"/>
          <p:cNvSpPr/>
          <p:nvPr userDrawn="1"/>
        </p:nvSpPr>
        <p:spPr>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1800" noProof="0">
              <a:latin typeface="Arial" panose="020B0604020202020204" pitchFamily="34" charset="0"/>
            </a:endParaRPr>
          </a:p>
        </p:txBody>
      </p:sp>
      <p:sp>
        <p:nvSpPr>
          <p:cNvPr id="2" name="Título 1"/>
          <p:cNvSpPr>
            <a:spLocks noGrp="1"/>
          </p:cNvSpPr>
          <p:nvPr>
            <p:ph type="title"/>
          </p:nvPr>
        </p:nvSpPr>
        <p:spPr>
          <a:xfrm>
            <a:off x="516711" y="876724"/>
            <a:ext cx="10515600" cy="1325563"/>
          </a:xfrm>
        </p:spPr>
        <p:txBody>
          <a:bodyPr vert="horz" lIns="91440" tIns="45720" rIns="91440" bIns="45720" rtlCol="0" anchor="b">
            <a:normAutofit/>
          </a:bodyPr>
          <a:lstStyle>
            <a:lvl1pPr>
              <a:defRPr lang="en-US" sz="3600" b="0" dirty="0">
                <a:solidFill>
                  <a:schemeClr val="bg1"/>
                </a:solidFill>
                <a:latin typeface="Arial" panose="020B0604020202020204" pitchFamily="34" charset="0"/>
                <a:ea typeface="+mn-ea"/>
                <a:cs typeface="Arial" panose="020B0604020202020204" pitchFamily="34" charset="0"/>
              </a:defRPr>
            </a:lvl1pPr>
          </a:lstStyle>
          <a:p>
            <a:pPr marL="0" lvl="0" indent="0" rtl="0">
              <a:lnSpc>
                <a:spcPct val="90000"/>
              </a:lnSpc>
              <a:spcBef>
                <a:spcPct val="30000"/>
              </a:spcBef>
              <a:buFont typeface="Arial" panose="020B0604020202020204" pitchFamily="34" charset="0"/>
            </a:pPr>
            <a:r>
              <a:rPr lang="es-ES" noProof="0"/>
              <a:t>Haga clic para modificar el estilo de título del patrón</a:t>
            </a:r>
          </a:p>
        </p:txBody>
      </p:sp>
      <p:sp>
        <p:nvSpPr>
          <p:cNvPr id="13" name="Marcador de posición de contenido 3"/>
          <p:cNvSpPr>
            <a:spLocks noGrp="1"/>
          </p:cNvSpPr>
          <p:nvPr>
            <p:ph sz="half" idx="2" hasCustomPrompt="1"/>
          </p:nvPr>
        </p:nvSpPr>
        <p:spPr>
          <a:xfrm>
            <a:off x="541611" y="2560639"/>
            <a:ext cx="9442648" cy="3978275"/>
          </a:xfrm>
        </p:spPr>
        <p:txBody>
          <a:bodyPr vert="horz" lIns="91440" tIns="45720" rIns="91440" bIns="45720" rtlCol="0">
            <a:normAutofit/>
          </a:bodyPr>
          <a:lstStyle>
            <a:lvl1pPr>
              <a:lnSpc>
                <a:spcPts val="1800"/>
              </a:lnSpc>
              <a:spcBef>
                <a:spcPts val="1000"/>
              </a:spcBef>
              <a:spcAft>
                <a:spcPts val="1000"/>
              </a:spcAft>
              <a:defRPr lang="en-US" sz="2400" baseline="0" smtClean="0">
                <a:solidFill>
                  <a:schemeClr val="tx1">
                    <a:lumMod val="65000"/>
                    <a:lumOff val="35000"/>
                  </a:schemeClr>
                </a:solidFill>
                <a:latin typeface="Arial" panose="020B0604020202020204" pitchFamily="34" charset="0"/>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rtl="0">
              <a:lnSpc>
                <a:spcPct val="150000"/>
              </a:lnSpc>
              <a:spcAft>
                <a:spcPts val="1200"/>
              </a:spcAft>
              <a:buNone/>
            </a:pPr>
            <a:r>
              <a:rPr lang="es-ES" noProof="0"/>
              <a:t>Editar estilos de texto del patrón</a:t>
            </a:r>
          </a:p>
        </p:txBody>
      </p:sp>
    </p:spTree>
    <p:extLst>
      <p:ext uri="{BB962C8B-B14F-4D97-AF65-F5344CB8AC3E}">
        <p14:creationId xmlns:p14="http://schemas.microsoft.com/office/powerpoint/2010/main" val="32071299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Arial" panose="020B0604020202020204" pitchFamily="34" charset="0"/>
              </a:defRPr>
            </a:lvl1pPr>
          </a:lstStyle>
          <a:p>
            <a:fld id="{98B8EA5E-3CEB-4C9F-94D2-887A8089E71F}" type="datetime1">
              <a:rPr lang="es-ES" noProof="0" smtClean="0"/>
              <a:t>13/9/21</a:t>
            </a:fld>
            <a:endParaRPr lang="es-ES" noProof="0"/>
          </a:p>
        </p:txBody>
      </p:sp>
      <p:sp>
        <p:nvSpPr>
          <p:cNvPr id="5" name="Marcador de pie de página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Arial" panose="020B0604020202020204" pitchFamily="34" charset="0"/>
              </a:defRPr>
            </a:lvl1pPr>
          </a:lstStyle>
          <a:p>
            <a:endParaRPr lang="es-ES" noProof="0"/>
          </a:p>
        </p:txBody>
      </p:sp>
      <p:sp>
        <p:nvSpPr>
          <p:cNvPr id="6" name="Marcador de posición de número de diapositiva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Arial" panose="020B0604020202020204" pitchFamily="34" charset="0"/>
              </a:defRPr>
            </a:lvl1pPr>
          </a:lstStyle>
          <a:p>
            <a:fld id="{9860EDB8-5305-433F-BE41-D7A86D811DB3}" type="slidenum">
              <a:rPr lang="es-ES" noProof="0" smtClean="0"/>
              <a:pPr/>
              <a:t>‹Nº›</a:t>
            </a:fld>
            <a:endParaRPr lang="es-ES" noProof="0"/>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2" r:id="rId1"/>
    <p:sldLayoutId id="2147483674" r:id="rId2"/>
  </p:sldLayoutIdLst>
  <p:hf sldNum="0" hdr="0" ftr="0" dt="0"/>
  <p:txStyles>
    <p:titleStyle>
      <a:lvl1pPr algn="l" defTabSz="914400" rtl="0" eaLnBrk="1" latinLnBrk="0" hangingPunct="1">
        <a:spcBef>
          <a:spcPct val="0"/>
        </a:spcBef>
        <a:buNone/>
        <a:defRPr sz="4400" kern="120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tiff"/><Relationship Id="rId5" Type="http://schemas.openxmlformats.org/officeDocument/2006/relationships/image" Target="../media/image11.png"/><Relationship Id="rId10" Type="http://schemas.openxmlformats.org/officeDocument/2006/relationships/image" Target="../media/image16.tiff"/><Relationship Id="rId4" Type="http://schemas.openxmlformats.org/officeDocument/2006/relationships/image" Target="../media/image10.svg"/><Relationship Id="rId9" Type="http://schemas.openxmlformats.org/officeDocument/2006/relationships/image" Target="../media/image15.tiff"/></Relationships>
</file>

<file path=ppt/slides/_rels/slide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hyperlink" Target="mailto:https://techxpert.guru/cursos/dockerizando-a-asterisk-cia/" TargetMode="External"/><Relationship Id="rId18" Type="http://schemas.openxmlformats.org/officeDocument/2006/relationships/image" Target="../media/image25.png"/><Relationship Id="rId3" Type="http://schemas.openxmlformats.org/officeDocument/2006/relationships/hyperlink" Target="mailto:https://github.com/iperfex-team/como-migrar-una-maquina-fisica-o-virtual-en-linux-a-docker" TargetMode="External"/><Relationship Id="rId7" Type="http://schemas.openxmlformats.org/officeDocument/2006/relationships/image" Target="../media/image21.png"/><Relationship Id="rId12" Type="http://schemas.openxmlformats.org/officeDocument/2006/relationships/image" Target="../media/image4.png"/><Relationship Id="rId17" Type="http://schemas.openxmlformats.org/officeDocument/2006/relationships/hyperlink" Target="mailto:https://youtube.com/hombresx" TargetMode="External"/><Relationship Id="rId2" Type="http://schemas.openxmlformats.org/officeDocument/2006/relationships/notesSlide" Target="../notesSlides/notesSlide3.xml"/><Relationship Id="rId16"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www.iperfex.com" TargetMode="External"/><Relationship Id="rId11" Type="http://schemas.openxmlformats.org/officeDocument/2006/relationships/image" Target="../media/image12.png"/><Relationship Id="rId5" Type="http://schemas.openxmlformats.org/officeDocument/2006/relationships/hyperlink" Target="https://www.i/" TargetMode="External"/><Relationship Id="rId15" Type="http://schemas.microsoft.com/office/2007/relationships/hdphoto" Target="../media/hdphoto1.wdp"/><Relationship Id="rId10" Type="http://schemas.openxmlformats.org/officeDocument/2006/relationships/image" Target="../media/image2.png"/><Relationship Id="rId19" Type="http://schemas.openxmlformats.org/officeDocument/2006/relationships/image" Target="../media/image18.png"/><Relationship Id="rId4" Type="http://schemas.openxmlformats.org/officeDocument/2006/relationships/image" Target="../media/image20.png"/><Relationship Id="rId9" Type="http://schemas.openxmlformats.org/officeDocument/2006/relationships/image" Target="../media/image23.png"/><Relationship Id="rId1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0770" y="53788"/>
            <a:ext cx="3495293" cy="1208868"/>
          </a:xfrm>
        </p:spPr>
        <p:txBody>
          <a:bodyPr rtlCol="0">
            <a:normAutofit/>
          </a:bodyPr>
          <a:lstStyle/>
          <a:p>
            <a:pPr algn="ctr"/>
            <a:r>
              <a:rPr lang="es-ES" sz="3400" dirty="0">
                <a:cs typeface="Arial" panose="020B0604020202020204" pitchFamily="34" charset="0"/>
              </a:rPr>
              <a:t>Pablo Miranda</a:t>
            </a:r>
            <a:br>
              <a:rPr lang="es-ES" sz="3400" dirty="0">
                <a:cs typeface="Arial" panose="020B0604020202020204" pitchFamily="34" charset="0"/>
              </a:rPr>
            </a:br>
            <a:r>
              <a:rPr lang="es-ES" sz="3400" dirty="0">
                <a:cs typeface="Arial" panose="020B0604020202020204" pitchFamily="34" charset="0"/>
              </a:rPr>
              <a:t>@</a:t>
            </a:r>
            <a:r>
              <a:rPr lang="es-ES" sz="3400" dirty="0" err="1">
                <a:cs typeface="Arial" panose="020B0604020202020204" pitchFamily="34" charset="0"/>
              </a:rPr>
              <a:t>pmiranda_x</a:t>
            </a:r>
            <a:endParaRPr lang="es-ES" sz="3400" dirty="0">
              <a:cs typeface="Arial" panose="020B0604020202020204" pitchFamily="34" charset="0"/>
            </a:endParaRPr>
          </a:p>
        </p:txBody>
      </p:sp>
      <p:sp>
        <p:nvSpPr>
          <p:cNvPr id="3" name="Marcador de contenido 2"/>
          <p:cNvSpPr>
            <a:spLocks noGrp="1"/>
          </p:cNvSpPr>
          <p:nvPr>
            <p:ph idx="1"/>
          </p:nvPr>
        </p:nvSpPr>
        <p:spPr>
          <a:xfrm>
            <a:off x="604434" y="1608656"/>
            <a:ext cx="10805931" cy="2087841"/>
          </a:xfrm>
        </p:spPr>
        <p:txBody>
          <a:bodyPr vert="horz" lIns="91440" tIns="45720" rIns="91440" bIns="45720" rtlCol="0">
            <a:noAutofit/>
          </a:bodyPr>
          <a:lstStyle/>
          <a:p>
            <a:pPr marL="342900" indent="-342900" rtl="0">
              <a:lnSpc>
                <a:spcPct val="150000"/>
              </a:lnSpc>
              <a:spcAft>
                <a:spcPts val="1200"/>
              </a:spcAft>
              <a:buFont typeface="+mj-lt"/>
              <a:buAutoNum type="arabicPeriod"/>
            </a:pPr>
            <a:endParaRPr lang="es-ES" sz="1600" dirty="0">
              <a:solidFill>
                <a:schemeClr val="tx1">
                  <a:lumMod val="65000"/>
                  <a:lumOff val="35000"/>
                </a:schemeClr>
              </a:solidFill>
              <a:cs typeface="Arial" panose="020B0604020202020204" pitchFamily="34" charset="0"/>
            </a:endParaRPr>
          </a:p>
          <a:p>
            <a:pPr marL="0" indent="0" rtl="0">
              <a:lnSpc>
                <a:spcPct val="150000"/>
              </a:lnSpc>
              <a:spcAft>
                <a:spcPts val="1200"/>
              </a:spcAft>
              <a:buNone/>
            </a:pPr>
            <a:endParaRPr lang="es-ES" sz="1600" dirty="0">
              <a:solidFill>
                <a:schemeClr val="tx1">
                  <a:lumMod val="65000"/>
                  <a:lumOff val="35000"/>
                </a:schemeClr>
              </a:solidFill>
              <a:cs typeface="Arial" panose="020B0604020202020204" pitchFamily="34" charset="0"/>
            </a:endParaRPr>
          </a:p>
        </p:txBody>
      </p:sp>
      <p:pic>
        <p:nvPicPr>
          <p:cNvPr id="9" name="Imagen 8" descr="Hombre con barba y bigote&#10;&#10;Descripción generada automáticamente">
            <a:extLst>
              <a:ext uri="{FF2B5EF4-FFF2-40B4-BE49-F238E27FC236}">
                <a16:creationId xmlns:a16="http://schemas.microsoft.com/office/drawing/2014/main" id="{BF447B52-BF17-704E-A3B7-938B88473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6181" y="1800921"/>
            <a:ext cx="3563189" cy="4590728"/>
          </a:xfrm>
          <a:prstGeom prst="rect">
            <a:avLst/>
          </a:prstGeom>
        </p:spPr>
      </p:pic>
      <p:pic>
        <p:nvPicPr>
          <p:cNvPr id="4" name="Imagen 4" descr="Imagen que contiene dibujo, reloj&#10;&#10;Descripción generada automáticamente">
            <a:extLst>
              <a:ext uri="{FF2B5EF4-FFF2-40B4-BE49-F238E27FC236}">
                <a16:creationId xmlns:a16="http://schemas.microsoft.com/office/drawing/2014/main" id="{3C26EE40-6A5A-4266-840A-5BE031B13DCA}"/>
              </a:ext>
            </a:extLst>
          </p:cNvPr>
          <p:cNvPicPr>
            <a:picLocks noChangeAspect="1"/>
          </p:cNvPicPr>
          <p:nvPr/>
        </p:nvPicPr>
        <p:blipFill>
          <a:blip r:embed="rId4"/>
          <a:stretch>
            <a:fillRect/>
          </a:stretch>
        </p:blipFill>
        <p:spPr>
          <a:xfrm>
            <a:off x="4357513" y="2722978"/>
            <a:ext cx="3753079" cy="1101068"/>
          </a:xfrm>
          <a:prstGeom prst="rect">
            <a:avLst/>
          </a:prstGeom>
        </p:spPr>
      </p:pic>
      <p:sp>
        <p:nvSpPr>
          <p:cNvPr id="8" name="Título 1">
            <a:extLst>
              <a:ext uri="{FF2B5EF4-FFF2-40B4-BE49-F238E27FC236}">
                <a16:creationId xmlns:a16="http://schemas.microsoft.com/office/drawing/2014/main" id="{AE371A5D-A159-8C44-8B30-75FC3FAD3196}"/>
              </a:ext>
            </a:extLst>
          </p:cNvPr>
          <p:cNvSpPr txBox="1">
            <a:spLocks/>
          </p:cNvSpPr>
          <p:nvPr/>
        </p:nvSpPr>
        <p:spPr>
          <a:xfrm>
            <a:off x="8396181" y="515197"/>
            <a:ext cx="3495293" cy="1208868"/>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a:solidFill>
                  <a:schemeClr val="bg1"/>
                </a:solidFill>
                <a:latin typeface="Arial" panose="020B0604020202020204" pitchFamily="34" charset="0"/>
                <a:ea typeface="+mj-ea"/>
                <a:cs typeface="+mj-cs"/>
              </a:defRPr>
            </a:lvl1pPr>
          </a:lstStyle>
          <a:p>
            <a:pPr algn="ctr"/>
            <a:r>
              <a:rPr lang="es-ES" sz="3400" dirty="0">
                <a:cs typeface="Arial" panose="020B0604020202020204" pitchFamily="34" charset="0"/>
              </a:rPr>
              <a:t>Federico Pereira</a:t>
            </a:r>
          </a:p>
          <a:p>
            <a:pPr algn="ctr"/>
            <a:r>
              <a:rPr lang="es-ES" sz="3400" dirty="0">
                <a:cs typeface="Arial" panose="020B0604020202020204" pitchFamily="34" charset="0"/>
              </a:rPr>
              <a:t>@</a:t>
            </a:r>
            <a:r>
              <a:rPr lang="es-ES" sz="3400" dirty="0" err="1">
                <a:cs typeface="Arial" panose="020B0604020202020204" pitchFamily="34" charset="0"/>
              </a:rPr>
              <a:t>lordbasex</a:t>
            </a:r>
            <a:endParaRPr lang="es-ES" sz="3400" dirty="0">
              <a:cs typeface="Arial" panose="020B0604020202020204" pitchFamily="34" charset="0"/>
            </a:endParaRPr>
          </a:p>
          <a:p>
            <a:endParaRPr lang="es-ES" sz="3400" dirty="0">
              <a:cs typeface="Arial" panose="020B0604020202020204" pitchFamily="34" charset="0"/>
            </a:endParaRPr>
          </a:p>
        </p:txBody>
      </p:sp>
      <p:pic>
        <p:nvPicPr>
          <p:cNvPr id="10" name="Imagen 9">
            <a:extLst>
              <a:ext uri="{FF2B5EF4-FFF2-40B4-BE49-F238E27FC236}">
                <a16:creationId xmlns:a16="http://schemas.microsoft.com/office/drawing/2014/main" id="{317FE2F4-5CFD-864C-BD7D-3B0AA08822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1878" y="1950265"/>
            <a:ext cx="3753079" cy="4292040"/>
          </a:xfrm>
          <a:prstGeom prst="rect">
            <a:avLst/>
          </a:prstGeom>
        </p:spPr>
      </p:pic>
      <p:pic>
        <p:nvPicPr>
          <p:cNvPr id="13" name="Imagen 12" descr="Imagen que contiene Logotipo&#10;&#10;Descripción generada automáticamente">
            <a:extLst>
              <a:ext uri="{FF2B5EF4-FFF2-40B4-BE49-F238E27FC236}">
                <a16:creationId xmlns:a16="http://schemas.microsoft.com/office/drawing/2014/main" id="{C97E70E3-BD8C-614D-87E4-C96DD58687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8937" y="3851216"/>
            <a:ext cx="4283264" cy="1227869"/>
          </a:xfrm>
          <a:prstGeom prst="rect">
            <a:avLst/>
          </a:prstGeom>
        </p:spPr>
      </p:pic>
      <p:pic>
        <p:nvPicPr>
          <p:cNvPr id="22" name="Imagen 21" descr="Texto, Carta&#10;&#10;Descripción generada automáticamente">
            <a:extLst>
              <a:ext uri="{FF2B5EF4-FFF2-40B4-BE49-F238E27FC236}">
                <a16:creationId xmlns:a16="http://schemas.microsoft.com/office/drawing/2014/main" id="{FF7412C5-9D6E-3C47-A7DF-587D5938E7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486271" y="2243542"/>
            <a:ext cx="5079085" cy="3809314"/>
          </a:xfrm>
          <a:prstGeom prst="rect">
            <a:avLst/>
          </a:prstGeom>
        </p:spPr>
      </p:pic>
      <p:pic>
        <p:nvPicPr>
          <p:cNvPr id="7" name="Imagen 6" descr="Logotipo&#10;&#10;Descripción generada automáticamente">
            <a:extLst>
              <a:ext uri="{FF2B5EF4-FFF2-40B4-BE49-F238E27FC236}">
                <a16:creationId xmlns:a16="http://schemas.microsoft.com/office/drawing/2014/main" id="{30233DF5-B71A-924F-9317-CDC5E59565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8774" y="5233804"/>
            <a:ext cx="3990555" cy="1283808"/>
          </a:xfrm>
          <a:prstGeom prst="rect">
            <a:avLst/>
          </a:prstGeom>
        </p:spPr>
      </p:pic>
    </p:spTree>
    <p:extLst>
      <p:ext uri="{BB962C8B-B14F-4D97-AF65-F5344CB8AC3E}">
        <p14:creationId xmlns:p14="http://schemas.microsoft.com/office/powerpoint/2010/main" val="91452017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a:extLst>
              <a:ext uri="{FF2B5EF4-FFF2-40B4-BE49-F238E27FC236}">
                <a16:creationId xmlns:a16="http://schemas.microsoft.com/office/drawing/2014/main" id="{AF93B084-F85F-3545-AC6C-315144DBD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63489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391B9C3F-DFA0-7943-B1E0-5D0009DC441A}"/>
              </a:ext>
            </a:extLst>
          </p:cNvPr>
          <p:cNvSpPr/>
          <p:nvPr/>
        </p:nvSpPr>
        <p:spPr>
          <a:xfrm>
            <a:off x="0" y="0"/>
            <a:ext cx="12192000" cy="1385047"/>
          </a:xfrm>
          <a:prstGeom prst="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6" name="Imagen 5" descr="Interfaz de usuario gráfica, Sitio web&#10;&#10;Descripción generada automáticamente">
            <a:extLst>
              <a:ext uri="{FF2B5EF4-FFF2-40B4-BE49-F238E27FC236}">
                <a16:creationId xmlns:a16="http://schemas.microsoft.com/office/drawing/2014/main" id="{B96EFD6A-90E2-994C-B388-01DB0FC15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7" y="692523"/>
            <a:ext cx="12192000" cy="6059929"/>
          </a:xfrm>
          <a:prstGeom prst="rect">
            <a:avLst/>
          </a:prstGeom>
        </p:spPr>
      </p:pic>
    </p:spTree>
    <p:extLst>
      <p:ext uri="{BB962C8B-B14F-4D97-AF65-F5344CB8AC3E}">
        <p14:creationId xmlns:p14="http://schemas.microsoft.com/office/powerpoint/2010/main" val="1813916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descr="Ojo">
            <a:extLst>
              <a:ext uri="{FF2B5EF4-FFF2-40B4-BE49-F238E27FC236}">
                <a16:creationId xmlns:a16="http://schemas.microsoft.com/office/drawing/2014/main" id="{2B22DF74-238E-114C-816C-7E0AF7C3BC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00166" y="1300663"/>
            <a:ext cx="4791667" cy="4791667"/>
          </a:xfrm>
          <a:prstGeom prst="rect">
            <a:avLst/>
          </a:prstGeom>
        </p:spPr>
      </p:pic>
      <p:sp>
        <p:nvSpPr>
          <p:cNvPr id="2" name="Título 1"/>
          <p:cNvSpPr>
            <a:spLocks noGrp="1"/>
          </p:cNvSpPr>
          <p:nvPr>
            <p:ph type="title"/>
          </p:nvPr>
        </p:nvSpPr>
        <p:spPr/>
        <p:txBody>
          <a:bodyPr rtlCol="0">
            <a:normAutofit/>
          </a:bodyPr>
          <a:lstStyle/>
          <a:p>
            <a:r>
              <a:rPr lang="es-AR" dirty="0" err="1"/>
              <a:t>Lab</a:t>
            </a:r>
            <a:r>
              <a:rPr lang="es-AR" dirty="0"/>
              <a:t> - Objetivos</a:t>
            </a:r>
          </a:p>
        </p:txBody>
      </p:sp>
      <p:sp>
        <p:nvSpPr>
          <p:cNvPr id="4" name="CuadroTexto 3">
            <a:extLst>
              <a:ext uri="{FF2B5EF4-FFF2-40B4-BE49-F238E27FC236}">
                <a16:creationId xmlns:a16="http://schemas.microsoft.com/office/drawing/2014/main" id="{91FAE83E-899C-A645-87DC-3666F708A904}"/>
              </a:ext>
            </a:extLst>
          </p:cNvPr>
          <p:cNvSpPr txBox="1"/>
          <p:nvPr/>
        </p:nvSpPr>
        <p:spPr>
          <a:xfrm>
            <a:off x="81508" y="1126561"/>
            <a:ext cx="11413381" cy="5139869"/>
          </a:xfrm>
          <a:prstGeom prst="rect">
            <a:avLst/>
          </a:prstGeom>
          <a:noFill/>
        </p:spPr>
        <p:txBody>
          <a:bodyPr wrap="square" rtlCol="0" anchor="ctr">
            <a:spAutoFit/>
          </a:bodyPr>
          <a:lstStyle/>
          <a:p>
            <a:pPr lvl="1">
              <a:lnSpc>
                <a:spcPct val="200000"/>
              </a:lnSpc>
            </a:pPr>
            <a:endParaRPr lang="es-AR" sz="1600" dirty="0">
              <a:latin typeface="+mj-lt"/>
            </a:endParaRPr>
          </a:p>
          <a:p>
            <a:pPr lvl="1">
              <a:lnSpc>
                <a:spcPct val="200000"/>
              </a:lnSpc>
            </a:pPr>
            <a:r>
              <a:rPr lang="es-AR" sz="1400" dirty="0">
                <a:latin typeface="+mj-lt"/>
              </a:rPr>
              <a:t>Realizaremos una migración de una maquina física o virtual con Sistema Operativo #Linux a #Docker.</a:t>
            </a:r>
          </a:p>
          <a:p>
            <a:pPr lvl="1">
              <a:lnSpc>
                <a:spcPct val="200000"/>
              </a:lnSpc>
            </a:pPr>
            <a:r>
              <a:rPr lang="es-AR" sz="1400" dirty="0">
                <a:latin typeface="+mj-lt"/>
              </a:rPr>
              <a:t>Convirtiendo la misma en un contenedor de Docker.</a:t>
            </a:r>
          </a:p>
          <a:p>
            <a:pPr lvl="1">
              <a:lnSpc>
                <a:spcPct val="200000"/>
              </a:lnSpc>
            </a:pPr>
            <a:endParaRPr lang="es-AR" sz="1400" dirty="0">
              <a:latin typeface="+mj-lt"/>
            </a:endParaRPr>
          </a:p>
          <a:p>
            <a:pPr lvl="1">
              <a:lnSpc>
                <a:spcPct val="200000"/>
              </a:lnSpc>
            </a:pPr>
            <a:r>
              <a:rPr lang="es-AR" sz="1400" dirty="0">
                <a:latin typeface="+mj-lt"/>
              </a:rPr>
              <a:t>Maquina física (Linux) =&gt; Contenedor Docker.</a:t>
            </a:r>
          </a:p>
          <a:p>
            <a:pPr lvl="1">
              <a:lnSpc>
                <a:spcPct val="200000"/>
              </a:lnSpc>
            </a:pPr>
            <a:r>
              <a:rPr lang="es-AR" sz="1400" dirty="0">
                <a:latin typeface="+mj-lt"/>
              </a:rPr>
              <a:t>Maquina virtual (Linux) =&gt; Contenedor Docker.</a:t>
            </a:r>
          </a:p>
          <a:p>
            <a:pPr lvl="1">
              <a:lnSpc>
                <a:spcPct val="200000"/>
              </a:lnSpc>
            </a:pPr>
            <a:endParaRPr lang="es-AR" sz="1400" dirty="0">
              <a:latin typeface="+mj-lt"/>
            </a:endParaRPr>
          </a:p>
          <a:p>
            <a:pPr lvl="1">
              <a:lnSpc>
                <a:spcPct val="200000"/>
              </a:lnSpc>
            </a:pPr>
            <a:r>
              <a:rPr lang="es-AR" sz="1400" dirty="0">
                <a:latin typeface="+mj-lt"/>
              </a:rPr>
              <a:t>Este procedimiento es muy útil para cuando necesitamos dejar de utilizar por alguna razón (comportamiento anómalo del hardware, Sistema Operativo discontinuado, etc.) un server que esta en producción para convertirlo en un contenedor Docker con todos los beneficios que conlleva esta tecnología.</a:t>
            </a:r>
          </a:p>
          <a:p>
            <a:pPr lvl="1">
              <a:lnSpc>
                <a:spcPct val="200000"/>
              </a:lnSpc>
            </a:pPr>
            <a:endParaRPr lang="es-AR" sz="1400" dirty="0">
              <a:latin typeface="+mj-lt"/>
            </a:endParaRPr>
          </a:p>
          <a:p>
            <a:pPr lvl="1"/>
            <a:endParaRPr lang="es-AR" sz="1600" dirty="0">
              <a:latin typeface="+mj-lt"/>
            </a:endParaRPr>
          </a:p>
        </p:txBody>
      </p:sp>
      <p:pic>
        <p:nvPicPr>
          <p:cNvPr id="8" name="Imagen 7">
            <a:extLst>
              <a:ext uri="{FF2B5EF4-FFF2-40B4-BE49-F238E27FC236}">
                <a16:creationId xmlns:a16="http://schemas.microsoft.com/office/drawing/2014/main" id="{29D41C1A-C333-B749-A560-E6401A8E0E01}"/>
              </a:ext>
            </a:extLst>
          </p:cNvPr>
          <p:cNvPicPr>
            <a:picLocks noChangeAspect="1"/>
          </p:cNvPicPr>
          <p:nvPr/>
        </p:nvPicPr>
        <p:blipFill>
          <a:blip r:embed="rId5"/>
          <a:stretch>
            <a:fillRect/>
          </a:stretch>
        </p:blipFill>
        <p:spPr>
          <a:xfrm>
            <a:off x="5143853" y="2359206"/>
            <a:ext cx="2140307" cy="1680241"/>
          </a:xfrm>
          <a:prstGeom prst="rect">
            <a:avLst/>
          </a:prstGeom>
          <a:effectLst>
            <a:glow rad="76200">
              <a:schemeClr val="accent1">
                <a:alpha val="40000"/>
              </a:schemeClr>
            </a:glow>
          </a:effectLst>
        </p:spPr>
      </p:pic>
      <p:pic>
        <p:nvPicPr>
          <p:cNvPr id="12" name="Imagen 11" descr="Imagen que contiene Logotipo&#10;&#10;Descripción generada automáticamente">
            <a:extLst>
              <a:ext uri="{FF2B5EF4-FFF2-40B4-BE49-F238E27FC236}">
                <a16:creationId xmlns:a16="http://schemas.microsoft.com/office/drawing/2014/main" id="{6E246823-FE09-774F-90A8-8690CAD86E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77501" y="77646"/>
            <a:ext cx="1752600" cy="1752600"/>
          </a:xfrm>
          <a:prstGeom prst="rect">
            <a:avLst/>
          </a:prstGeom>
        </p:spPr>
      </p:pic>
      <p:pic>
        <p:nvPicPr>
          <p:cNvPr id="14" name="Imagen 13" descr="Logotipo&#10;&#10;Descripción generada automáticamente">
            <a:extLst>
              <a:ext uri="{FF2B5EF4-FFF2-40B4-BE49-F238E27FC236}">
                <a16:creationId xmlns:a16="http://schemas.microsoft.com/office/drawing/2014/main" id="{9B56AE71-C41C-F14C-AAAF-0E1B0DAAA0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84160" y="5335126"/>
            <a:ext cx="4440914" cy="1697997"/>
          </a:xfrm>
          <a:prstGeom prst="rect">
            <a:avLst/>
          </a:prstGeom>
        </p:spPr>
      </p:pic>
      <p:pic>
        <p:nvPicPr>
          <p:cNvPr id="16" name="Imagen 15" descr="Logotipo&#10;&#10;Descripción generada automáticamente con confianza baja">
            <a:extLst>
              <a:ext uri="{FF2B5EF4-FFF2-40B4-BE49-F238E27FC236}">
                <a16:creationId xmlns:a16="http://schemas.microsoft.com/office/drawing/2014/main" id="{A96D374D-5D2C-D24C-971B-A2CD3CF54A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27073" y="2122498"/>
            <a:ext cx="2111154" cy="2111154"/>
          </a:xfrm>
          <a:prstGeom prst="rect">
            <a:avLst/>
          </a:prstGeom>
        </p:spPr>
      </p:pic>
      <p:pic>
        <p:nvPicPr>
          <p:cNvPr id="3" name="Imagen 2">
            <a:extLst>
              <a:ext uri="{FF2B5EF4-FFF2-40B4-BE49-F238E27FC236}">
                <a16:creationId xmlns:a16="http://schemas.microsoft.com/office/drawing/2014/main" id="{9C2A845D-61CB-BB45-AC03-F3278AE1ABF0}"/>
              </a:ext>
            </a:extLst>
          </p:cNvPr>
          <p:cNvPicPr>
            <a:picLocks noChangeAspect="1"/>
          </p:cNvPicPr>
          <p:nvPr/>
        </p:nvPicPr>
        <p:blipFill>
          <a:blip r:embed="rId9"/>
          <a:stretch>
            <a:fillRect/>
          </a:stretch>
        </p:blipFill>
        <p:spPr>
          <a:xfrm>
            <a:off x="5506333" y="5514915"/>
            <a:ext cx="1978068" cy="1126268"/>
          </a:xfrm>
          <a:prstGeom prst="rect">
            <a:avLst/>
          </a:prstGeom>
        </p:spPr>
      </p:pic>
      <p:pic>
        <p:nvPicPr>
          <p:cNvPr id="7" name="Imagen 6">
            <a:extLst>
              <a:ext uri="{FF2B5EF4-FFF2-40B4-BE49-F238E27FC236}">
                <a16:creationId xmlns:a16="http://schemas.microsoft.com/office/drawing/2014/main" id="{9E0201C0-7492-4242-8FB4-64E08F493EB0}"/>
              </a:ext>
            </a:extLst>
          </p:cNvPr>
          <p:cNvPicPr>
            <a:picLocks noChangeAspect="1"/>
          </p:cNvPicPr>
          <p:nvPr/>
        </p:nvPicPr>
        <p:blipFill>
          <a:blip r:embed="rId10"/>
          <a:stretch>
            <a:fillRect/>
          </a:stretch>
        </p:blipFill>
        <p:spPr>
          <a:xfrm>
            <a:off x="4108682" y="5398599"/>
            <a:ext cx="1293673" cy="1358900"/>
          </a:xfrm>
          <a:prstGeom prst="rect">
            <a:avLst/>
          </a:prstGeom>
        </p:spPr>
      </p:pic>
      <p:pic>
        <p:nvPicPr>
          <p:cNvPr id="11" name="Imagen 10">
            <a:extLst>
              <a:ext uri="{FF2B5EF4-FFF2-40B4-BE49-F238E27FC236}">
                <a16:creationId xmlns:a16="http://schemas.microsoft.com/office/drawing/2014/main" id="{91A7ADD3-603B-464A-BA42-FF88783D6090}"/>
              </a:ext>
            </a:extLst>
          </p:cNvPr>
          <p:cNvPicPr>
            <a:picLocks noChangeAspect="1"/>
          </p:cNvPicPr>
          <p:nvPr/>
        </p:nvPicPr>
        <p:blipFill>
          <a:blip r:embed="rId11"/>
          <a:stretch>
            <a:fillRect/>
          </a:stretch>
        </p:blipFill>
        <p:spPr>
          <a:xfrm>
            <a:off x="9426589" y="2500890"/>
            <a:ext cx="2435906" cy="1542213"/>
          </a:xfrm>
          <a:prstGeom prst="rect">
            <a:avLst/>
          </a:prstGeom>
        </p:spPr>
      </p:pic>
      <p:pic>
        <p:nvPicPr>
          <p:cNvPr id="15" name="Imagen 14">
            <a:extLst>
              <a:ext uri="{FF2B5EF4-FFF2-40B4-BE49-F238E27FC236}">
                <a16:creationId xmlns:a16="http://schemas.microsoft.com/office/drawing/2014/main" id="{B7703A5E-FD5D-EB46-BCCB-590146B6E77D}"/>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0477502" y="77646"/>
            <a:ext cx="1752599" cy="1752599"/>
          </a:xfrm>
          <a:prstGeom prst="rect">
            <a:avLst/>
          </a:prstGeom>
        </p:spPr>
      </p:pic>
    </p:spTree>
    <p:extLst>
      <p:ext uri="{BB962C8B-B14F-4D97-AF65-F5344CB8AC3E}">
        <p14:creationId xmlns:p14="http://schemas.microsoft.com/office/powerpoint/2010/main" val="8216213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persona, hombre, edificio, parado&#10;&#10;Descripción generada automáticamente">
            <a:extLst>
              <a:ext uri="{FF2B5EF4-FFF2-40B4-BE49-F238E27FC236}">
                <a16:creationId xmlns:a16="http://schemas.microsoft.com/office/drawing/2014/main" id="{B2297FE6-2EF4-2040-9039-9FBDFCAFC8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9575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16710" y="876724"/>
            <a:ext cx="11050449" cy="1325563"/>
          </a:xfrm>
        </p:spPr>
        <p:txBody>
          <a:bodyPr rtlCol="0"/>
          <a:lstStyle/>
          <a:p>
            <a:pPr rtl="0"/>
            <a:r>
              <a:rPr lang="es-ES" dirty="0"/>
              <a:t>¿Preguntas?</a:t>
            </a:r>
          </a:p>
        </p:txBody>
      </p:sp>
      <p:sp>
        <p:nvSpPr>
          <p:cNvPr id="8" name="Marcador de contenido 4"/>
          <p:cNvSpPr txBox="1">
            <a:spLocks/>
          </p:cNvSpPr>
          <p:nvPr/>
        </p:nvSpPr>
        <p:spPr>
          <a:xfrm>
            <a:off x="823998" y="3195103"/>
            <a:ext cx="9796189" cy="68796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2400" kern="1200" baseline="0" smtClean="0">
                <a:solidFill>
                  <a:schemeClr val="tx1">
                    <a:lumMod val="65000"/>
                    <a:lumOff val="35000"/>
                  </a:schemeClr>
                </a:solidFill>
                <a:latin typeface="+mj-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lnSpc>
                <a:spcPts val="3600"/>
              </a:lnSpc>
              <a:buFont typeface="Arial" panose="020B0604020202020204" pitchFamily="34" charset="0"/>
              <a:buNone/>
            </a:pPr>
            <a:endParaRPr lang="es-ES" sz="2000" dirty="0">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97328468-758D-DC47-AFCD-61B6E43398DB}"/>
              </a:ext>
            </a:extLst>
          </p:cNvPr>
          <p:cNvSpPr txBox="1"/>
          <p:nvPr/>
        </p:nvSpPr>
        <p:spPr>
          <a:xfrm>
            <a:off x="1060736" y="3054426"/>
            <a:ext cx="9494907" cy="369332"/>
          </a:xfrm>
          <a:prstGeom prst="rect">
            <a:avLst/>
          </a:prstGeom>
          <a:noFill/>
        </p:spPr>
        <p:txBody>
          <a:bodyPr wrap="none" lIns="91440" tIns="45720" rIns="91440" bIns="45720" rtlCol="0" anchor="t">
            <a:spAutoFit/>
          </a:bodyPr>
          <a:lstStyle/>
          <a:p>
            <a:r>
              <a:rPr lang="es-ES" dirty="0">
                <a:hlinkClick r:id="rId3"/>
              </a:rPr>
              <a:t>https://</a:t>
            </a:r>
            <a:r>
              <a:rPr lang="es-ES" dirty="0" err="1">
                <a:hlinkClick r:id="rId3"/>
              </a:rPr>
              <a:t>github.com</a:t>
            </a:r>
            <a:r>
              <a:rPr lang="es-ES" dirty="0">
                <a:hlinkClick r:id="rId3"/>
              </a:rPr>
              <a:t>/</a:t>
            </a:r>
            <a:r>
              <a:rPr lang="es-ES" dirty="0" err="1">
                <a:hlinkClick r:id="rId3"/>
              </a:rPr>
              <a:t>iperfex-team</a:t>
            </a:r>
            <a:r>
              <a:rPr lang="es-ES" dirty="0">
                <a:hlinkClick r:id="rId3"/>
              </a:rPr>
              <a:t>/como-migrar-una-maquina-</a:t>
            </a:r>
            <a:r>
              <a:rPr lang="es-ES" dirty="0" err="1">
                <a:hlinkClick r:id="rId3"/>
              </a:rPr>
              <a:t>fisica</a:t>
            </a:r>
            <a:r>
              <a:rPr lang="es-ES" dirty="0">
                <a:hlinkClick r:id="rId3"/>
              </a:rPr>
              <a:t>-o-virtual-en-</a:t>
            </a:r>
            <a:r>
              <a:rPr lang="es-ES" dirty="0" err="1">
                <a:hlinkClick r:id="rId3"/>
              </a:rPr>
              <a:t>linux</a:t>
            </a:r>
            <a:r>
              <a:rPr lang="es-ES" dirty="0">
                <a:hlinkClick r:id="rId3"/>
              </a:rPr>
              <a:t>-a-docker</a:t>
            </a:r>
            <a:endParaRPr lang="es-ES" dirty="0"/>
          </a:p>
        </p:txBody>
      </p:sp>
      <p:pic>
        <p:nvPicPr>
          <p:cNvPr id="12" name="Imagen 11" descr="Imagen que contiene negro&#10;&#10;Descripción generada automáticamente">
            <a:extLst>
              <a:ext uri="{FF2B5EF4-FFF2-40B4-BE49-F238E27FC236}">
                <a16:creationId xmlns:a16="http://schemas.microsoft.com/office/drawing/2014/main" id="{D72F9E20-E1ED-2C4E-A941-7F320554CA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985" y="2990810"/>
            <a:ext cx="544026" cy="557683"/>
          </a:xfrm>
          <a:prstGeom prst="rect">
            <a:avLst/>
          </a:prstGeom>
        </p:spPr>
      </p:pic>
      <p:sp>
        <p:nvSpPr>
          <p:cNvPr id="13" name="CuadroTexto 12">
            <a:extLst>
              <a:ext uri="{FF2B5EF4-FFF2-40B4-BE49-F238E27FC236}">
                <a16:creationId xmlns:a16="http://schemas.microsoft.com/office/drawing/2014/main" id="{65FAE76F-90FA-A444-AC27-CB09EE82F77C}"/>
              </a:ext>
            </a:extLst>
          </p:cNvPr>
          <p:cNvSpPr txBox="1"/>
          <p:nvPr/>
        </p:nvSpPr>
        <p:spPr>
          <a:xfrm>
            <a:off x="1060736" y="3832525"/>
            <a:ext cx="2621295" cy="369332"/>
          </a:xfrm>
          <a:prstGeom prst="rect">
            <a:avLst/>
          </a:prstGeom>
          <a:noFill/>
        </p:spPr>
        <p:txBody>
          <a:bodyPr wrap="none" lIns="91440" tIns="45720" rIns="91440" bIns="45720" rtlCol="0" anchor="t">
            <a:spAutoFit/>
          </a:bodyPr>
          <a:lstStyle/>
          <a:p>
            <a:r>
              <a:rPr lang="es-AR" dirty="0">
                <a:hlinkClick r:id="rId5"/>
              </a:rPr>
              <a:t>https://</a:t>
            </a:r>
            <a:r>
              <a:rPr lang="es-AR" dirty="0" err="1">
                <a:hlinkClick r:id="rId5"/>
              </a:rPr>
              <a:t>www.i</a:t>
            </a:r>
            <a:r>
              <a:rPr lang="es-AR" dirty="0" err="1">
                <a:hlinkClick r:id="rId6"/>
              </a:rPr>
              <a:t>perfex.com</a:t>
            </a:r>
            <a:endParaRPr lang="es-AR" dirty="0">
              <a:cs typeface="Arial"/>
            </a:endParaRPr>
          </a:p>
        </p:txBody>
      </p:sp>
      <p:pic>
        <p:nvPicPr>
          <p:cNvPr id="20" name="Gráfico 19" descr="Tela de araña">
            <a:extLst>
              <a:ext uri="{FF2B5EF4-FFF2-40B4-BE49-F238E27FC236}">
                <a16:creationId xmlns:a16="http://schemas.microsoft.com/office/drawing/2014/main" id="{7F3D7413-EBF3-294E-B8FF-77057F2D5E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6710" y="3722296"/>
            <a:ext cx="592635" cy="592635"/>
          </a:xfrm>
          <a:prstGeom prst="rect">
            <a:avLst/>
          </a:prstGeom>
        </p:spPr>
      </p:pic>
      <p:pic>
        <p:nvPicPr>
          <p:cNvPr id="16" name="Imagen 15" descr="Imagen que contiene firmar, señal, dibujo&#10;&#10;Descripción generada automáticamente">
            <a:extLst>
              <a:ext uri="{FF2B5EF4-FFF2-40B4-BE49-F238E27FC236}">
                <a16:creationId xmlns:a16="http://schemas.microsoft.com/office/drawing/2014/main" id="{0EC83005-3965-FE4A-99CE-26EB49C5197D}"/>
              </a:ext>
            </a:extLst>
          </p:cNvPr>
          <p:cNvPicPr>
            <a:picLocks noChangeAspect="1"/>
          </p:cNvPicPr>
          <p:nvPr/>
        </p:nvPicPr>
        <p:blipFill>
          <a:blip r:embed="rId9">
            <a:alphaModFix amt="7000"/>
            <a:extLst>
              <a:ext uri="{28A0092B-C50C-407E-A947-70E740481C1C}">
                <a14:useLocalDpi xmlns:a14="http://schemas.microsoft.com/office/drawing/2010/main" val="0"/>
              </a:ext>
            </a:extLst>
          </a:blip>
          <a:stretch>
            <a:fillRect/>
          </a:stretch>
        </p:blipFill>
        <p:spPr>
          <a:xfrm>
            <a:off x="7117933" y="2168279"/>
            <a:ext cx="4974868" cy="4974868"/>
          </a:xfrm>
          <a:prstGeom prst="rect">
            <a:avLst/>
          </a:prstGeom>
          <a:solidFill>
            <a:schemeClr val="bg1">
              <a:alpha val="0"/>
            </a:schemeClr>
          </a:solidFill>
          <a:effectLst>
            <a:outerShdw blurRad="50800" dir="4260000" sx="95000" sy="95000" algn="ctr" rotWithShape="0">
              <a:srgbClr val="000000">
                <a:alpha val="32000"/>
              </a:srgbClr>
            </a:outerShdw>
            <a:reflection endPos="0" dist="50800" dir="5400000" sy="-100000" algn="bl" rotWithShape="0"/>
          </a:effectLst>
        </p:spPr>
      </p:pic>
      <p:pic>
        <p:nvPicPr>
          <p:cNvPr id="2" name="Imagen 6" descr="Imagen que contiene dibujo, reloj&#10;&#10;Descripción generada automáticamente">
            <a:extLst>
              <a:ext uri="{FF2B5EF4-FFF2-40B4-BE49-F238E27FC236}">
                <a16:creationId xmlns:a16="http://schemas.microsoft.com/office/drawing/2014/main" id="{312612FB-1EE5-46A2-8E44-AC1C25F877D2}"/>
              </a:ext>
            </a:extLst>
          </p:cNvPr>
          <p:cNvPicPr>
            <a:picLocks noChangeAspect="1"/>
          </p:cNvPicPr>
          <p:nvPr/>
        </p:nvPicPr>
        <p:blipFill>
          <a:blip r:embed="rId10"/>
          <a:stretch>
            <a:fillRect/>
          </a:stretch>
        </p:blipFill>
        <p:spPr>
          <a:xfrm>
            <a:off x="1507803" y="5674386"/>
            <a:ext cx="2581532" cy="756523"/>
          </a:xfrm>
          <a:prstGeom prst="rect">
            <a:avLst/>
          </a:prstGeom>
        </p:spPr>
      </p:pic>
      <p:pic>
        <p:nvPicPr>
          <p:cNvPr id="18" name="Imagen 17" descr="Imagen que contiene Logotipo&#10;&#10;Descripción generada automáticamente">
            <a:extLst>
              <a:ext uri="{FF2B5EF4-FFF2-40B4-BE49-F238E27FC236}">
                <a16:creationId xmlns:a16="http://schemas.microsoft.com/office/drawing/2014/main" id="{BFA0E9EE-4699-7A41-B99C-7328716380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59737" y="372642"/>
            <a:ext cx="1752600" cy="1752600"/>
          </a:xfrm>
          <a:prstGeom prst="rect">
            <a:avLst/>
          </a:prstGeom>
        </p:spPr>
      </p:pic>
      <p:pic>
        <p:nvPicPr>
          <p:cNvPr id="19" name="Imagen 18" descr="Imagen que contiene Logotipo&#10;&#10;Descripción generada automáticamente">
            <a:extLst>
              <a:ext uri="{FF2B5EF4-FFF2-40B4-BE49-F238E27FC236}">
                <a16:creationId xmlns:a16="http://schemas.microsoft.com/office/drawing/2014/main" id="{7B134254-00D0-9C40-9044-BFA1C2DA1EA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70492" y="5531642"/>
            <a:ext cx="3136978" cy="899267"/>
          </a:xfrm>
          <a:prstGeom prst="rect">
            <a:avLst/>
          </a:prstGeom>
        </p:spPr>
      </p:pic>
      <p:sp>
        <p:nvSpPr>
          <p:cNvPr id="21" name="CuadroTexto 20">
            <a:extLst>
              <a:ext uri="{FF2B5EF4-FFF2-40B4-BE49-F238E27FC236}">
                <a16:creationId xmlns:a16="http://schemas.microsoft.com/office/drawing/2014/main" id="{EA5F0085-FBC9-DB44-8E09-A0B2F22F89CC}"/>
              </a:ext>
            </a:extLst>
          </p:cNvPr>
          <p:cNvSpPr txBox="1"/>
          <p:nvPr/>
        </p:nvSpPr>
        <p:spPr>
          <a:xfrm>
            <a:off x="1046318" y="4488734"/>
            <a:ext cx="6045245" cy="369332"/>
          </a:xfrm>
          <a:prstGeom prst="rect">
            <a:avLst/>
          </a:prstGeom>
          <a:noFill/>
        </p:spPr>
        <p:txBody>
          <a:bodyPr wrap="none" lIns="91440" tIns="45720" rIns="91440" bIns="45720" rtlCol="0" anchor="t">
            <a:spAutoFit/>
          </a:bodyPr>
          <a:lstStyle/>
          <a:p>
            <a:r>
              <a:rPr lang="es-AR" dirty="0">
                <a:hlinkClick r:id="rId13"/>
              </a:rPr>
              <a:t>https://</a:t>
            </a:r>
            <a:r>
              <a:rPr lang="es-AR" dirty="0" err="1">
                <a:hlinkClick r:id="rId13"/>
              </a:rPr>
              <a:t>techxpert.guru</a:t>
            </a:r>
            <a:r>
              <a:rPr lang="es-AR" dirty="0">
                <a:hlinkClick r:id="rId13"/>
              </a:rPr>
              <a:t>/cursos/</a:t>
            </a:r>
            <a:r>
              <a:rPr lang="es-AR" dirty="0" err="1">
                <a:hlinkClick r:id="rId13"/>
              </a:rPr>
              <a:t>dockerizando</a:t>
            </a:r>
            <a:r>
              <a:rPr lang="es-AR" dirty="0">
                <a:hlinkClick r:id="rId13"/>
              </a:rPr>
              <a:t>-a-asterisk-</a:t>
            </a:r>
            <a:r>
              <a:rPr lang="es-AR" dirty="0" err="1">
                <a:hlinkClick r:id="rId13"/>
              </a:rPr>
              <a:t>cia</a:t>
            </a:r>
            <a:r>
              <a:rPr lang="es-AR" dirty="0">
                <a:hlinkClick r:id="rId13"/>
              </a:rPr>
              <a:t>/</a:t>
            </a:r>
            <a:endParaRPr lang="es-AR" dirty="0">
              <a:cs typeface="Arial"/>
            </a:endParaRPr>
          </a:p>
        </p:txBody>
      </p:sp>
      <p:pic>
        <p:nvPicPr>
          <p:cNvPr id="7" name="Imagen 6">
            <a:extLst>
              <a:ext uri="{FF2B5EF4-FFF2-40B4-BE49-F238E27FC236}">
                <a16:creationId xmlns:a16="http://schemas.microsoft.com/office/drawing/2014/main" id="{C889F227-7F94-944C-91B4-2DEEA32FC53C}"/>
              </a:ext>
            </a:extLst>
          </p:cNvPr>
          <p:cNvPicPr>
            <a:picLocks noChangeAspect="1"/>
          </p:cNvPicPr>
          <p:nvPr/>
        </p:nvPicPr>
        <p:blipFill>
          <a:blip r:embed="rId14">
            <a:alphaModFix amt="59000"/>
            <a:extLst>
              <a:ext uri="{BEBA8EAE-BF5A-486C-A8C5-ECC9F3942E4B}">
                <a14:imgProps xmlns:a14="http://schemas.microsoft.com/office/drawing/2010/main">
                  <a14:imgLayer r:embed="rId15">
                    <a14:imgEffect>
                      <a14:colorTemperature colorTemp="8324"/>
                    </a14:imgEffect>
                    <a14:imgEffect>
                      <a14:saturation sat="0"/>
                    </a14:imgEffect>
                  </a14:imgLayer>
                </a14:imgProps>
              </a:ext>
            </a:extLst>
          </a:blip>
          <a:stretch>
            <a:fillRect/>
          </a:stretch>
        </p:blipFill>
        <p:spPr>
          <a:xfrm>
            <a:off x="570824" y="4377082"/>
            <a:ext cx="489912" cy="592635"/>
          </a:xfrm>
          <a:prstGeom prst="rect">
            <a:avLst/>
          </a:prstGeom>
        </p:spPr>
      </p:pic>
      <p:pic>
        <p:nvPicPr>
          <p:cNvPr id="14" name="Imagen 13" descr="Logotipo&#10;&#10;Descripción generada automáticamente">
            <a:extLst>
              <a:ext uri="{FF2B5EF4-FFF2-40B4-BE49-F238E27FC236}">
                <a16:creationId xmlns:a16="http://schemas.microsoft.com/office/drawing/2014/main" id="{AA72FD87-35AC-1147-82E6-219A2962D50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559566" y="5622657"/>
            <a:ext cx="2879159" cy="926259"/>
          </a:xfrm>
          <a:prstGeom prst="rect">
            <a:avLst/>
          </a:prstGeom>
        </p:spPr>
      </p:pic>
      <p:sp>
        <p:nvSpPr>
          <p:cNvPr id="15" name="CuadroTexto 14">
            <a:extLst>
              <a:ext uri="{FF2B5EF4-FFF2-40B4-BE49-F238E27FC236}">
                <a16:creationId xmlns:a16="http://schemas.microsoft.com/office/drawing/2014/main" id="{A68DD7ED-C225-5C44-A760-817B7A9645AC}"/>
              </a:ext>
            </a:extLst>
          </p:cNvPr>
          <p:cNvSpPr txBox="1"/>
          <p:nvPr/>
        </p:nvSpPr>
        <p:spPr>
          <a:xfrm>
            <a:off x="1046318" y="5094399"/>
            <a:ext cx="3275256" cy="369332"/>
          </a:xfrm>
          <a:prstGeom prst="rect">
            <a:avLst/>
          </a:prstGeom>
          <a:noFill/>
        </p:spPr>
        <p:txBody>
          <a:bodyPr wrap="none" lIns="91440" tIns="45720" rIns="91440" bIns="45720" rtlCol="0" anchor="t">
            <a:spAutoFit/>
          </a:bodyPr>
          <a:lstStyle/>
          <a:p>
            <a:r>
              <a:rPr lang="es-AR" dirty="0">
                <a:cs typeface="Arial"/>
                <a:hlinkClick r:id="rId17"/>
              </a:rPr>
              <a:t>https://</a:t>
            </a:r>
            <a:r>
              <a:rPr lang="es-AR" dirty="0" err="1">
                <a:cs typeface="Arial"/>
                <a:hlinkClick r:id="rId17"/>
              </a:rPr>
              <a:t>youtube.com</a:t>
            </a:r>
            <a:r>
              <a:rPr lang="es-AR" dirty="0">
                <a:cs typeface="Arial"/>
                <a:hlinkClick r:id="rId17"/>
              </a:rPr>
              <a:t>/</a:t>
            </a:r>
            <a:r>
              <a:rPr lang="es-AR" dirty="0" err="1">
                <a:cs typeface="Arial"/>
                <a:hlinkClick r:id="rId17"/>
              </a:rPr>
              <a:t>hombresx</a:t>
            </a:r>
            <a:endParaRPr lang="es-AR" dirty="0">
              <a:cs typeface="Arial"/>
            </a:endParaRPr>
          </a:p>
        </p:txBody>
      </p:sp>
      <p:pic>
        <p:nvPicPr>
          <p:cNvPr id="6" name="Imagen 5" descr="Logotipo, Icono&#10;&#10;Descripción generada automáticamente">
            <a:extLst>
              <a:ext uri="{FF2B5EF4-FFF2-40B4-BE49-F238E27FC236}">
                <a16:creationId xmlns:a16="http://schemas.microsoft.com/office/drawing/2014/main" id="{55BA5A6E-4359-C045-B622-7BCA21BEF99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792" y="5010187"/>
            <a:ext cx="592635" cy="592635"/>
          </a:xfrm>
          <a:prstGeom prst="rect">
            <a:avLst/>
          </a:prstGeom>
        </p:spPr>
      </p:pic>
      <p:pic>
        <p:nvPicPr>
          <p:cNvPr id="22" name="Imagen 21">
            <a:extLst>
              <a:ext uri="{FF2B5EF4-FFF2-40B4-BE49-F238E27FC236}">
                <a16:creationId xmlns:a16="http://schemas.microsoft.com/office/drawing/2014/main" id="{6AE92A3D-56C4-1142-820B-D754A96B60F6}"/>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10158842" y="366138"/>
            <a:ext cx="1752599" cy="1752599"/>
          </a:xfrm>
          <a:prstGeom prst="rect">
            <a:avLst/>
          </a:prstGeom>
        </p:spPr>
      </p:pic>
    </p:spTree>
    <p:extLst>
      <p:ext uri="{BB962C8B-B14F-4D97-AF65-F5344CB8AC3E}">
        <p14:creationId xmlns:p14="http://schemas.microsoft.com/office/powerpoint/2010/main" val="3346762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7622706_TF16391504" id="{E1894B3F-FE07-4F16-889E-B1E2E59017D4}" vid="{8FF39CE3-8A6D-41A1-81B9-9D961A85B788}"/>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WelcomeDoc</Template>
  <TotalTime>5517</TotalTime>
  <Words>160</Words>
  <Application>Microsoft Macintosh PowerPoint</Application>
  <PresentationFormat>Panorámica</PresentationFormat>
  <Paragraphs>21</Paragraphs>
  <Slides>6</Slides>
  <Notes>3</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6</vt:i4>
      </vt:variant>
    </vt:vector>
  </HeadingPairs>
  <TitlesOfParts>
    <vt:vector size="9" baseType="lpstr">
      <vt:lpstr>Arial</vt:lpstr>
      <vt:lpstr>Calibri</vt:lpstr>
      <vt:lpstr>WelcomeDoc</vt:lpstr>
      <vt:lpstr>Pablo Miranda @pmiranda_x</vt:lpstr>
      <vt:lpstr>Presentación de PowerPoint</vt:lpstr>
      <vt:lpstr>Presentación de PowerPoint</vt:lpstr>
      <vt:lpstr>Lab - Objetivos</vt:lpstr>
      <vt:lpstr>Presentación de PowerPoint</vt:lpstr>
      <vt:lpstr>¿Preguntas?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Federico Pereira</dc:creator>
  <cp:keywords/>
  <dc:description/>
  <cp:lastModifiedBy>Federico Pereira</cp:lastModifiedBy>
  <cp:revision>135</cp:revision>
  <dcterms:created xsi:type="dcterms:W3CDTF">2020-03-29T16:55:22Z</dcterms:created>
  <dcterms:modified xsi:type="dcterms:W3CDTF">2021-09-13T15:07:30Z</dcterms:modified>
  <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v-rimour@microsoft.com</vt:lpwstr>
  </property>
  <property fmtid="{D5CDD505-2E9C-101B-9397-08002B2CF9AE}" pid="5" name="MSIP_Label_f42aa342-8706-4288-bd11-ebb85995028c_SetDate">
    <vt:lpwstr>2018-02-19T06:21:30.1318915Z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